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0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1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0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4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1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5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70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199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1975D70C-670F-4664-84F1-2AA649A9F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12" b="5882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433F8-FAB3-41FB-B9EA-71044FFD1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934" y="380999"/>
            <a:ext cx="5692066" cy="1899820"/>
          </a:xfrm>
        </p:spPr>
        <p:txBody>
          <a:bodyPr>
            <a:normAutofit/>
          </a:bodyPr>
          <a:lstStyle/>
          <a:p>
            <a:pPr algn="l"/>
            <a:r>
              <a:rPr lang="fr-FR" sz="3000" dirty="0"/>
              <a:t>Système scalable de détection de la concentration de polluants atmosphériques pour la surveillance en temps réel</a:t>
            </a: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5CEB1-6DAE-459D-B059-BC4738C5D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6558" y="4793942"/>
            <a:ext cx="5334000" cy="246888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Mahmoud-Tudor HAMDAN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1241F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FILS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Coord: Prof. Dr. Ing. George DR</a:t>
            </a:r>
            <a:r>
              <a:rPr lang="ro-RO" sz="2000" b="1" dirty="0">
                <a:solidFill>
                  <a:schemeClr val="tx1"/>
                </a:solidFill>
              </a:rPr>
              <a:t>ĂGOI</a:t>
            </a:r>
            <a:endParaRPr lang="en-US" sz="2000" b="1" dirty="0">
              <a:solidFill>
                <a:schemeClr val="tx1"/>
              </a:solidFill>
            </a:endParaRPr>
          </a:p>
          <a:p>
            <a:pPr algn="l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2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269D2-5FC0-4F90-8651-7EAF0CB38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58862"/>
            <a:ext cx="10668000" cy="38180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Je </a:t>
            </a:r>
            <a:r>
              <a:rPr lang="en-US" sz="4000" dirty="0" err="1"/>
              <a:t>vous</a:t>
            </a:r>
            <a:r>
              <a:rPr lang="en-US" sz="4000" dirty="0"/>
              <a:t> </a:t>
            </a:r>
            <a:r>
              <a:rPr lang="en-US" sz="4000" dirty="0" err="1"/>
              <a:t>remercie</a:t>
            </a:r>
            <a:r>
              <a:rPr lang="en-US" sz="4000" dirty="0"/>
              <a:t> pour </a:t>
            </a:r>
            <a:r>
              <a:rPr lang="en-US" sz="4000" dirty="0" err="1"/>
              <a:t>votre</a:t>
            </a:r>
            <a:r>
              <a:rPr lang="en-US" sz="4000" dirty="0"/>
              <a:t> attention!</a:t>
            </a:r>
          </a:p>
        </p:txBody>
      </p:sp>
    </p:spTree>
    <p:extLst>
      <p:ext uri="{BB962C8B-B14F-4D97-AF65-F5344CB8AC3E}">
        <p14:creationId xmlns:p14="http://schemas.microsoft.com/office/powerpoint/2010/main" val="211992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6779-9D22-402F-AF20-C9380D09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E772-AB9F-43CB-B3FB-5C1539EBF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 pollution de </a:t>
            </a:r>
            <a:r>
              <a:rPr lang="en-US" dirty="0" err="1"/>
              <a:t>l'air</a:t>
            </a:r>
            <a:endParaRPr lang="en-US" dirty="0"/>
          </a:p>
          <a:p>
            <a:r>
              <a:rPr lang="en-US" dirty="0" err="1"/>
              <a:t>effets</a:t>
            </a:r>
            <a:r>
              <a:rPr lang="en-US" dirty="0"/>
              <a:t> </a:t>
            </a:r>
            <a:r>
              <a:rPr lang="en-US" dirty="0" err="1"/>
              <a:t>nocifs</a:t>
            </a:r>
            <a:endParaRPr lang="en-US" dirty="0"/>
          </a:p>
          <a:p>
            <a:r>
              <a:rPr lang="en-US" dirty="0" err="1"/>
              <a:t>empoisonnement</a:t>
            </a:r>
            <a:r>
              <a:rPr lang="en-US" dirty="0"/>
              <a:t> au </a:t>
            </a:r>
            <a:r>
              <a:rPr lang="en-US" dirty="0" err="1"/>
              <a:t>gaz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36C83-0A34-4C49-A2B8-E2186EEAF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25" y="3210814"/>
            <a:ext cx="5364995" cy="3818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03708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C2C28-CB53-4041-B658-AFCFA2B6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</a:t>
            </a:r>
            <a:r>
              <a:rPr lang="en-US" dirty="0" err="1"/>
              <a:t>proposée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198477-9BBF-43C0-AD6D-A5531F55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0"/>
            <a:ext cx="4688889" cy="3818083"/>
          </a:xfrm>
        </p:spPr>
        <p:txBody>
          <a:bodyPr/>
          <a:lstStyle/>
          <a:p>
            <a:r>
              <a:rPr lang="en-US" dirty="0" err="1"/>
              <a:t>l'acquisition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endParaRPr lang="en-US" dirty="0"/>
          </a:p>
          <a:p>
            <a:r>
              <a:rPr lang="fr-FR" dirty="0"/>
              <a:t>notifications audio et visuelles en temps réel</a:t>
            </a:r>
            <a:endParaRPr lang="en-US" dirty="0"/>
          </a:p>
          <a:p>
            <a:r>
              <a:rPr lang="fr-FR" dirty="0"/>
              <a:t>stockage dans le cloud</a:t>
            </a:r>
          </a:p>
          <a:p>
            <a:r>
              <a:rPr lang="fr-FR" dirty="0"/>
              <a:t>exposer l’interface </a:t>
            </a:r>
            <a:r>
              <a:rPr lang="fr-FR" dirty="0" err="1"/>
              <a:t>d’access</a:t>
            </a:r>
            <a:r>
              <a:rPr lang="fr-FR" dirty="0"/>
              <a:t> pour les clients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71712AB-6136-4E80-8492-286C43B7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4198"/>
            <a:ext cx="5107619" cy="4429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38619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8E5B-6DA1-4DF0-B604-66AB0605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SmartAir</a:t>
            </a:r>
            <a:r>
              <a:rPr lang="en-US" dirty="0"/>
              <a:t>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7AA8F-A412-43A9-AF29-B2A794E13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4600113" cy="3818083"/>
          </a:xfrm>
        </p:spPr>
        <p:txBody>
          <a:bodyPr/>
          <a:lstStyle/>
          <a:p>
            <a:r>
              <a:rPr lang="en-US" dirty="0"/>
              <a:t>Raspberry Pi Zero W</a:t>
            </a:r>
          </a:p>
          <a:p>
            <a:r>
              <a:rPr lang="en-US" dirty="0"/>
              <a:t>Carte Base HAT</a:t>
            </a:r>
          </a:p>
          <a:p>
            <a:r>
              <a:rPr lang="en-US" dirty="0"/>
              <a:t>Des </a:t>
            </a:r>
            <a:r>
              <a:rPr lang="en-US" dirty="0" err="1"/>
              <a:t>capteurs</a:t>
            </a:r>
            <a:r>
              <a:rPr lang="en-US" dirty="0"/>
              <a:t> et modules</a:t>
            </a:r>
          </a:p>
          <a:p>
            <a:r>
              <a:rPr lang="en-US" dirty="0"/>
              <a:t>Scripts </a:t>
            </a:r>
            <a:r>
              <a:rPr lang="en-US" dirty="0" err="1"/>
              <a:t>en</a:t>
            </a:r>
            <a:r>
              <a:rPr lang="en-US" dirty="0"/>
              <a:t> python</a:t>
            </a:r>
          </a:p>
          <a:p>
            <a:r>
              <a:rPr lang="en-US" dirty="0"/>
              <a:t>MQTT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C4EA417-719C-4264-AF0D-54AC6DAC1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975" y="2782301"/>
            <a:ext cx="4487661" cy="33657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172C13-2C1E-4A42-ADBF-B4F140A8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582" y="4920267"/>
            <a:ext cx="923277" cy="1033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1E94E7-59A9-4FB7-AB8D-F3B3D619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434" y="2997989"/>
            <a:ext cx="1400545" cy="1111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ED6BC-7737-4B9A-8D78-A30000977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258" y="5436920"/>
            <a:ext cx="1400545" cy="659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CA691-68D4-48F2-8887-2E7C8F6DB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529" y="314033"/>
            <a:ext cx="2738551" cy="2020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930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6A6F-30D0-4550-8C1C-EDA468A9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SmartAir</a:t>
            </a:r>
            <a:r>
              <a:rPr lang="en-U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34F5-A8A2-4D81-AA20-42021B958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0"/>
            <a:ext cx="5038401" cy="3818083"/>
          </a:xfrm>
        </p:spPr>
        <p:txBody>
          <a:bodyPr/>
          <a:lstStyle/>
          <a:p>
            <a:r>
              <a:rPr lang="en-US" dirty="0"/>
              <a:t>Node.js / Express</a:t>
            </a:r>
          </a:p>
          <a:p>
            <a:r>
              <a:rPr lang="en-US" dirty="0"/>
              <a:t>JS/TS</a:t>
            </a:r>
          </a:p>
          <a:p>
            <a:r>
              <a:rPr lang="en-US" dirty="0"/>
              <a:t>Nginx</a:t>
            </a:r>
          </a:p>
          <a:p>
            <a:r>
              <a:rPr lang="en-US" dirty="0"/>
              <a:t>HTTP(S)</a:t>
            </a:r>
          </a:p>
          <a:p>
            <a:r>
              <a:rPr lang="en-US" dirty="0" err="1"/>
              <a:t>Websockets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5DF35-5479-4E11-8F4C-7BD9B9CC6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401" y="2286000"/>
            <a:ext cx="5629599" cy="3217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522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289F9-7AC0-4A6A-A169-7355619C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Implémentations</a:t>
            </a:r>
            <a:r>
              <a:rPr lang="en-US" dirty="0"/>
              <a:t> </a:t>
            </a:r>
            <a:r>
              <a:rPr lang="en-US" dirty="0" err="1"/>
              <a:t>supplémentaires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10B7D-CFBD-4133-999C-19E13D85B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 de gaz et de particules à surveiller</a:t>
            </a:r>
            <a:endParaRPr lang="en-US" dirty="0"/>
          </a:p>
          <a:p>
            <a:r>
              <a:rPr lang="en-US" dirty="0"/>
              <a:t>support SSL sur </a:t>
            </a:r>
            <a:r>
              <a:rPr lang="en-US" dirty="0" err="1"/>
              <a:t>Websockets</a:t>
            </a:r>
            <a:endParaRPr lang="en-US" dirty="0"/>
          </a:p>
          <a:p>
            <a:r>
              <a:rPr lang="fr-FR" dirty="0"/>
              <a:t>vérification de l'entrée saisie par l'utilisateur</a:t>
            </a:r>
          </a:p>
          <a:p>
            <a:r>
              <a:rPr lang="en-US" dirty="0"/>
              <a:t>python -&gt; C</a:t>
            </a:r>
          </a:p>
        </p:txBody>
      </p:sp>
    </p:spTree>
    <p:extLst>
      <p:ext uri="{BB962C8B-B14F-4D97-AF65-F5344CB8AC3E}">
        <p14:creationId xmlns:p14="http://schemas.microsoft.com/office/powerpoint/2010/main" val="59019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448B-F5E4-4E06-BD71-96FBB511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que </a:t>
            </a:r>
            <a:r>
              <a:rPr lang="en-US" dirty="0" err="1"/>
              <a:t>j'ai</a:t>
            </a:r>
            <a:r>
              <a:rPr lang="en-US" dirty="0"/>
              <a:t> </a:t>
            </a:r>
            <a:r>
              <a:rPr lang="en-US" dirty="0" err="1"/>
              <a:t>appris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9F9C-11AA-4D95-BC2B-CC4BE4B39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aspects techniques</a:t>
            </a:r>
          </a:p>
          <a:p>
            <a:r>
              <a:rPr lang="en-US" dirty="0"/>
              <a:t>aspects non techniques</a:t>
            </a:r>
          </a:p>
        </p:txBody>
      </p:sp>
      <p:pic>
        <p:nvPicPr>
          <p:cNvPr id="2050" name="Picture 2" descr="What Is Nginx? A Basic Look at What It Is and How It Works">
            <a:extLst>
              <a:ext uri="{FF2B5EF4-FFF2-40B4-BE49-F238E27FC236}">
                <a16:creationId xmlns:a16="http://schemas.microsoft.com/office/drawing/2014/main" id="{8475013A-82EB-4970-964B-77157B6E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07" y="307019"/>
            <a:ext cx="3663518" cy="18317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MQTT? Explanation with industrial focus.">
            <a:extLst>
              <a:ext uri="{FF2B5EF4-FFF2-40B4-BE49-F238E27FC236}">
                <a16:creationId xmlns:a16="http://schemas.microsoft.com/office/drawing/2014/main" id="{38AF9B0E-A947-426F-B849-CDAE14E00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07" y="2195743"/>
            <a:ext cx="3663518" cy="19220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grating every Javascript to Typescript code">
            <a:extLst>
              <a:ext uri="{FF2B5EF4-FFF2-40B4-BE49-F238E27FC236}">
                <a16:creationId xmlns:a16="http://schemas.microsoft.com/office/drawing/2014/main" id="{0EB325C2-D7A6-41ED-803D-701600E8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7" y="2123575"/>
            <a:ext cx="1577066" cy="7009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– Logos Download">
            <a:extLst>
              <a:ext uri="{FF2B5EF4-FFF2-40B4-BE49-F238E27FC236}">
                <a16:creationId xmlns:a16="http://schemas.microsoft.com/office/drawing/2014/main" id="{5370B753-FF0D-474A-9803-77680FA96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679" y="391246"/>
            <a:ext cx="1530803" cy="1524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855786-EB84-41BE-A47F-2110705B1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202" y="2947597"/>
            <a:ext cx="1707756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60" name="Picture 12" descr="Apache JMeter - Apache JMeter™">
            <a:extLst>
              <a:ext uri="{FF2B5EF4-FFF2-40B4-BE49-F238E27FC236}">
                <a16:creationId xmlns:a16="http://schemas.microsoft.com/office/drawing/2014/main" id="{E6EF36BF-2D8D-4A88-AFC5-CE13ED8BC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839" y="4561854"/>
            <a:ext cx="2179537" cy="74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uTTY svg logo on Behance">
            <a:extLst>
              <a:ext uri="{FF2B5EF4-FFF2-40B4-BE49-F238E27FC236}">
                <a16:creationId xmlns:a16="http://schemas.microsoft.com/office/drawing/2014/main" id="{9FA01790-5364-4680-ABAA-7FD94CBC2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22" y="4530809"/>
            <a:ext cx="1126039" cy="10427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amtasia Studio - maintenance - 1 user - CAMS01MAINT - Business ...">
            <a:extLst>
              <a:ext uri="{FF2B5EF4-FFF2-40B4-BE49-F238E27FC236}">
                <a16:creationId xmlns:a16="http://schemas.microsoft.com/office/drawing/2014/main" id="{97619870-B63F-4721-9872-9DC99C2F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202" y="4561854"/>
            <a:ext cx="1668892" cy="11965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M2 - Home">
            <a:extLst>
              <a:ext uri="{FF2B5EF4-FFF2-40B4-BE49-F238E27FC236}">
                <a16:creationId xmlns:a16="http://schemas.microsoft.com/office/drawing/2014/main" id="{29A442C2-9094-4902-BEBF-3308066D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57" y="5743120"/>
            <a:ext cx="2505445" cy="70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3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C91F-A765-4930-96C2-F8F3AC7B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finales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9839B-0719-46E4-867E-248675C6D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</a:t>
            </a:r>
          </a:p>
          <a:p>
            <a:r>
              <a:rPr lang="en-US" dirty="0"/>
              <a:t>Solution scalable</a:t>
            </a:r>
          </a:p>
          <a:p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temps reel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62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mdan Mahmoud-Tudor DEMO">
            <a:hlinkClick r:id="" action="ppaction://media"/>
            <a:extLst>
              <a:ext uri="{FF2B5EF4-FFF2-40B4-BE49-F238E27FC236}">
                <a16:creationId xmlns:a16="http://schemas.microsoft.com/office/drawing/2014/main" id="{9BC20521-78C9-4EB8-A9DA-D4A07B46D1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18"/>
            <a:ext cx="12191999" cy="6407460"/>
          </a:xfrm>
        </p:spPr>
      </p:pic>
    </p:spTree>
    <p:extLst>
      <p:ext uri="{BB962C8B-B14F-4D97-AF65-F5344CB8AC3E}">
        <p14:creationId xmlns:p14="http://schemas.microsoft.com/office/powerpoint/2010/main" val="100334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242741"/>
      </a:dk2>
      <a:lt2>
        <a:srgbClr val="E2E8E4"/>
      </a:lt2>
      <a:accent1>
        <a:srgbClr val="E72998"/>
      </a:accent1>
      <a:accent2>
        <a:srgbClr val="D417D5"/>
      </a:accent2>
      <a:accent3>
        <a:srgbClr val="9729E7"/>
      </a:accent3>
      <a:accent4>
        <a:srgbClr val="5338DB"/>
      </a:accent4>
      <a:accent5>
        <a:srgbClr val="2959E7"/>
      </a:accent5>
      <a:accent6>
        <a:srgbClr val="1796D5"/>
      </a:accent6>
      <a:hlink>
        <a:srgbClr val="5F68C9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144</Words>
  <Application>Microsoft Office PowerPoint</Application>
  <PresentationFormat>Widescreen</PresentationFormat>
  <Paragraphs>39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Sitka Subheading</vt:lpstr>
      <vt:lpstr>PebbleVTI</vt:lpstr>
      <vt:lpstr>Système scalable de détection de la concentration de polluants atmosphériques pour la surveillance en temps réel</vt:lpstr>
      <vt:lpstr>Introduction</vt:lpstr>
      <vt:lpstr>Solution proposée</vt:lpstr>
      <vt:lpstr>SmartAir SENSE</vt:lpstr>
      <vt:lpstr>SmartAir API</vt:lpstr>
      <vt:lpstr>Implémentations supplémentaires</vt:lpstr>
      <vt:lpstr>Ce que j'ai appris</vt:lpstr>
      <vt:lpstr>Conclusions finales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scalable de détection de la concentration de polluants atmosphériques pour la surveillance en temps réel</dc:title>
  <dc:creator>Mahmoud</dc:creator>
  <cp:lastModifiedBy>Mahmoud</cp:lastModifiedBy>
  <cp:revision>9</cp:revision>
  <dcterms:created xsi:type="dcterms:W3CDTF">2020-06-30T18:21:28Z</dcterms:created>
  <dcterms:modified xsi:type="dcterms:W3CDTF">2020-06-30T19:57:37Z</dcterms:modified>
</cp:coreProperties>
</file>